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C62B-57D6-4A8E-B594-98DD5EF07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6A24A-D3F3-4F82-9CE4-DA2C173E3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EB81C-824B-47C4-938B-E55616A6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3FEF3-00F9-41D7-90BE-44344EEE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4E8E8-667F-4067-A139-093A8393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98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2BC8-B3E7-4612-9320-987EB91F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E2CD0-3733-4DB4-AB93-5F8AC4357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F2EF-DF94-405B-A6A1-BCD74DA1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E28B-10E6-493B-8D72-6F7234E6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46CF-F4FE-4926-923D-54D99CD9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7C7F8-8561-4395-BEC1-86A4C5C53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97C63-E25E-42A4-BD9A-DE59D74A8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F9DA3-BFB7-4357-8ED5-7CF92D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E70B-7FFD-4493-81C7-A844BDF0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E1FD-B5DE-43F3-8411-43AAAD08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15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F61D-CF36-4609-A246-8C6B1ABD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9F8A-C2D1-413B-98FB-00044695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EF5D0-8A6C-4F79-8EC6-1786E6A0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739D1-7CAC-407F-98A0-27200672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EA08B-64D9-42B8-848A-E408938A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0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5035-6242-473E-A49A-7CCEC1CF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035F3-01E2-4F2D-A389-DE848413C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97CC-D3B5-4269-B5C4-4FAF3F91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57FD5-FBA2-4825-8353-E9B941C8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0D76-4C52-4905-83D4-DABD09B7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24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A0CC-E85F-4311-95C4-A4EBEA14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F32AE-79D4-42B9-9D79-D7548D26C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CE764-4B26-4410-92E6-D1F8207A7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1AEB9-3D14-4FBC-B9B5-030692FA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EC2C5-1B17-48C0-8C87-B431878E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75430-A884-4F58-A3B9-081B048F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0FF5-2ED5-45A9-8A48-055071FE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959DF-C432-4DD7-AC2B-BB6293F5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0B035-4892-4343-A4CF-1B5C7024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5D487-D452-40F2-B05D-41B32EA7F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5B223-5171-47D4-955E-F65565CB4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64B093-13A5-4F10-A76D-25F345E7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0B0A3-2BC9-4EA7-A672-C25FB89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ECA2E-F7F1-4AAC-A2CF-8063D6F6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37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3FF1-6E2F-4BD8-844C-1078C512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2EAAC-9082-411B-AB61-C8D2DA5A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3CAEA-6923-4026-BC40-E65F6E1E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64260-3A6B-424E-82FF-724C59A3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18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80A8E-5D9C-4D50-8939-5EAFF88B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35BBD-668E-4601-8ADF-B9D722EF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6DD4B-A435-4E17-B335-5601AE4D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03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5D79-D0C2-486A-AA93-305A94A0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4FA3-9EDA-40DF-B0CA-6DB5DFA2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7814C-EE7C-4FD5-97CF-2458ACE20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4C09F-CECB-4E9E-8CB5-76FE7610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C10A8-CCC0-4035-AD07-066FD9DA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B8905-DF31-4CEE-8332-10B8B023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2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D422-C616-42E8-A342-88DEA168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5E832-B9BC-430C-A2BE-260C48B27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BF741-AD25-4470-A5B0-63A5E32E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07E2D-7CCC-47C4-89EA-4DCA467B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4D9B4-913E-4614-856A-4CAA5BFD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64535-A554-4EFD-8388-F335841A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45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94591-3BD1-4609-B3CA-BA629181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648B-43C6-4164-A515-A9E51BF17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9DDB-F992-4264-A555-2BA3B801C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4283F-6B7D-4B5E-8D75-F0E9CBC9DFD7}" type="datetimeFigureOut">
              <a:rPr lang="en-IN" smtClean="0"/>
              <a:t>30-04-2018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87498-CB7A-4F1D-BC4C-DDE3C555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3501E-EC7C-4CD8-87F9-3B7F625BB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134A-2D9B-493E-A9E7-F8F967296B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86D16B-3C80-4FAD-B6A2-D2C819A8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Project:</a:t>
            </a:r>
            <a:r>
              <a:rPr lang="en-IN" dirty="0"/>
              <a:t> </a:t>
            </a:r>
            <a:r>
              <a:rPr lang="en-IN" u="sng" dirty="0">
                <a:solidFill>
                  <a:schemeClr val="accent6"/>
                </a:solidFill>
                <a:latin typeface="Arial Black" panose="020B0A04020102020204" pitchFamily="34" charset="0"/>
              </a:rPr>
              <a:t>TOURISM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459713-E759-49D6-826B-022508F00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>
              <a:latin typeface="Algerian" panose="04020705040A02060702" pitchFamily="82" charset="0"/>
            </a:endParaRPr>
          </a:p>
          <a:p>
            <a:endParaRPr lang="en-IN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Name</a:t>
            </a:r>
            <a:r>
              <a:rPr lang="en-IN" dirty="0">
                <a:latin typeface="Algerian" panose="04020705040A02060702" pitchFamily="82" charset="0"/>
              </a:rPr>
              <a:t>: CH.V.DINESH REDDY(11710602)</a:t>
            </a:r>
          </a:p>
          <a:p>
            <a:pPr marL="0" indent="0">
              <a:buNone/>
            </a:pPr>
            <a:r>
              <a:rPr lang="en-IN" sz="2800" dirty="0">
                <a:latin typeface="Algerian" panose="04020705040A02060702" pitchFamily="82" charset="0"/>
              </a:rPr>
              <a:t>             SHAIK MOIN(11710587)</a:t>
            </a:r>
          </a:p>
          <a:p>
            <a:pPr marL="0" indent="0">
              <a:buNone/>
            </a:pPr>
            <a:r>
              <a:rPr lang="en-IN" dirty="0">
                <a:latin typeface="Algerian" panose="04020705040A02060702" pitchFamily="82" charset="0"/>
              </a:rPr>
              <a:t>             VIPIN CHOWDARY(11710603)</a:t>
            </a:r>
          </a:p>
          <a:p>
            <a:pPr marL="0" indent="0">
              <a:buNone/>
            </a:pPr>
            <a:endParaRPr lang="en-IN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sz="2800" dirty="0">
                <a:latin typeface="Arial Rounded MT Bold" panose="020F0704030504030204" pitchFamily="34" charset="0"/>
              </a:rPr>
              <a:t>Se</a:t>
            </a:r>
            <a:r>
              <a:rPr lang="en-IN" dirty="0">
                <a:latin typeface="Arial Rounded MT Bold" panose="020F0704030504030204" pitchFamily="34" charset="0"/>
              </a:rPr>
              <a:t>ction</a:t>
            </a:r>
            <a:r>
              <a:rPr lang="en-IN" dirty="0">
                <a:latin typeface="Algerian" panose="04020705040A02060702" pitchFamily="82" charset="0"/>
              </a:rPr>
              <a:t>: K17UX (G1)</a:t>
            </a:r>
            <a:endParaRPr lang="en-IN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1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20EB-E24A-4ED5-B853-8614DA02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840823"/>
          </a:xfrm>
        </p:spPr>
        <p:txBody>
          <a:bodyPr/>
          <a:lstStyle/>
          <a:p>
            <a:pPr algn="ctr"/>
            <a:r>
              <a:rPr lang="en-IN" dirty="0"/>
              <a:t>SIGN-UP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93A8-3C74-403F-A96E-6A9037C5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82" y="967409"/>
            <a:ext cx="10515600" cy="178904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To register in this website we provided sign up form.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In this also we have used JAVASCRIPT,CSS &amp; HTML to have a great looking for the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to fill all the details correctly.</a:t>
            </a:r>
          </a:p>
          <a:p>
            <a:endParaRPr lang="en-IN" dirty="0">
              <a:latin typeface="Bodoni MT" panose="020706030806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EA1F4-A914-482A-A0E2-4A5085C62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173"/>
            <a:ext cx="12192000" cy="42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E5E6-0C2A-4E0E-BF58-EDBA5BEA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0374-ECEF-4016-956C-A1B1EAE0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From now onwards it is very easy to go for tours.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They can easy to book for tours.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this website provided every thing for tourists.</a:t>
            </a:r>
          </a:p>
        </p:txBody>
      </p:sp>
    </p:spTree>
    <p:extLst>
      <p:ext uri="{BB962C8B-B14F-4D97-AF65-F5344CB8AC3E}">
        <p14:creationId xmlns:p14="http://schemas.microsoft.com/office/powerpoint/2010/main" val="197909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2675-3E5C-4875-88F2-229833A50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2604742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  <a:latin typeface="Blackadder ITC" panose="04020505051007020D02" pitchFamily="82" charset="0"/>
              </a:rPr>
              <a:t>THANK YOU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F7F26CDD-EF0E-4CF4-8E25-0ECBB6A8ACD0}"/>
              </a:ext>
            </a:extLst>
          </p:cNvPr>
          <p:cNvSpPr/>
          <p:nvPr/>
        </p:nvSpPr>
        <p:spPr>
          <a:xfrm>
            <a:off x="2941983" y="3021496"/>
            <a:ext cx="649356" cy="407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3B258D9-92FE-4828-AC6F-FA5EF87A73F7}"/>
              </a:ext>
            </a:extLst>
          </p:cNvPr>
          <p:cNvSpPr/>
          <p:nvPr/>
        </p:nvSpPr>
        <p:spPr>
          <a:xfrm>
            <a:off x="8468139" y="3021496"/>
            <a:ext cx="649356" cy="4075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50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669C-B130-40BA-868C-C3A012B6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5" y="372406"/>
            <a:ext cx="10515600" cy="6172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0A197-5CEC-45D5-B137-BDC6855AE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5" y="1534077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are introducing a new website for people regarding tourism.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This website is very easy to use by the user and helpful.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For making this web design we have used HTML,CSS &amp; JAVA SCRIPT.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can book our tickets and we can see the places before visiting the places.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Any body can contact us through this website.</a:t>
            </a:r>
          </a:p>
        </p:txBody>
      </p:sp>
    </p:spTree>
    <p:extLst>
      <p:ext uri="{BB962C8B-B14F-4D97-AF65-F5344CB8AC3E}">
        <p14:creationId xmlns:p14="http://schemas.microsoft.com/office/powerpoint/2010/main" val="3980760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0F06-3251-49F4-B92D-4AB7C562E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7" y="1017242"/>
            <a:ext cx="10515600" cy="53570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i="1" dirty="0">
                <a:latin typeface="Arial Rounded MT Bold" panose="020F0704030504030204" pitchFamily="34" charset="0"/>
              </a:rPr>
              <a:t>HTML</a:t>
            </a:r>
            <a:r>
              <a:rPr lang="en-IN" dirty="0">
                <a:latin typeface="Bodoni MT" panose="02070603080606020203" pitchFamily="18" charset="0"/>
              </a:rPr>
              <a:t> :-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Hypertext Mark up Language, a standardized system for 	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tagging text files to achieve font, colour, graphic, and 	  	         hyperlink effects on World Wide Web pages.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1" dirty="0">
                <a:latin typeface="Arial Rounded MT Bold" panose="020F0704030504030204" pitchFamily="34" charset="0"/>
              </a:rPr>
              <a:t>CSS</a:t>
            </a:r>
            <a:r>
              <a:rPr lang="en-IN" dirty="0">
                <a:latin typeface="Bodoni MT" panose="02070603080606020203" pitchFamily="18" charset="0"/>
              </a:rPr>
              <a:t> :-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stands for 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CSS describes how 	     HTML elements are to be displayed on screen, paper, or in                      	     other media. CSS saves a lot of work. It can control the 	   	     layout of multiple web pages all at once. External		   	     stylesheets are stored in CSS files.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JAVA SCRIPT </a:t>
            </a:r>
            <a:r>
              <a:rPr lang="en-IN" dirty="0">
                <a:latin typeface="Bodoni MT" panose="02070603080606020203" pitchFamily="18" charset="0"/>
              </a:rPr>
              <a:t>:-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object-oriented computer programming 		                        language commonly used to create interactive          	                        effects within web browsers.</a:t>
            </a:r>
          </a:p>
        </p:txBody>
      </p:sp>
    </p:spTree>
    <p:extLst>
      <p:ext uri="{BB962C8B-B14F-4D97-AF65-F5344CB8AC3E}">
        <p14:creationId xmlns:p14="http://schemas.microsoft.com/office/powerpoint/2010/main" val="260515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25E2-7903-4AC0-A5AA-3E7FB7D3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61" y="132522"/>
            <a:ext cx="10515600" cy="78954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E07CF-A04F-47D3-B71D-27B96852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43" y="1030495"/>
            <a:ext cx="11592339" cy="23985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Home page tells that what does this web site can provide you.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By using HTML &amp; CSS we made this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This home page providing login, sign-up, packages, booking, reviews &amp; contact 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072CD-AC95-4962-BBE4-14419884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92" y="2705219"/>
            <a:ext cx="7795590" cy="39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5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3061-E8A1-447D-B4C7-C5276ACB5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0" y="39756"/>
            <a:ext cx="10515600" cy="736531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EF33-4689-4EB8-A4EA-6B8D2710C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8" y="950981"/>
            <a:ext cx="9843053" cy="16729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Packages showing the tourist places to visit.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used HTML and CSS to make this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This page contains photos and videos of that places to look.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0AEF2-051C-4169-A7C2-14F44F99A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98644"/>
            <a:ext cx="12085983" cy="42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E24D-3323-4BAA-AAD7-57C907AF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47073"/>
            <a:ext cx="10515600" cy="827571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BOOKINGS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DAFA-E8EF-4109-B472-9F3CFDDD9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1053"/>
            <a:ext cx="11950147" cy="1874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can book the tickets for tours in this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used HTML,CSS and JAVA  SCRIPT to make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By using java script it has a good looking.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56641-2371-4AA1-8648-16DB01BBC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971"/>
            <a:ext cx="12059478" cy="42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A755-0C92-4578-A760-8D0E6B7C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4" y="212035"/>
            <a:ext cx="10515600" cy="6172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USER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E53B-0994-414A-9E41-8DD90114B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382" y="1253331"/>
            <a:ext cx="10515600" cy="16356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The users who are visiting this site they can give rating for this 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So that we can easily improve this website.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used HTML and CSS to have a great look.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20642-DFB4-4879-8148-5F7B4DD0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957"/>
            <a:ext cx="12192000" cy="40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6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79D9-9EDA-4561-9671-D5AFED52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2"/>
            <a:ext cx="10515600" cy="92264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E2343-7A5E-460E-9606-D1F150282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137811"/>
            <a:ext cx="10515600" cy="15801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With this page any body can contact us by providing their details.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used JAVA SCRIPT &amp; HTML to make this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They have to provide full details.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Bodoni MT" panose="020706030806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17C8-3DB1-4B33-9EEA-2E48219A7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4901"/>
            <a:ext cx="12192000" cy="39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6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DEBA-7BF3-431F-B9A2-3694EE29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4805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LOG-IN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A108-5CCE-4946-A7C3-0AB29E6A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3" y="937729"/>
            <a:ext cx="10515600" cy="18187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In this page we provided the log-in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used JAVA SCRIPT,CSS &amp; HTML for making this page.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Bodoni MT" panose="02070603080606020203" pitchFamily="18" charset="0"/>
              </a:rPr>
              <a:t>We have given a good looking for page and extra links to log-in.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B5857-BA18-416B-BDBC-98C93EEC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12192000" cy="44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401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Algerian</vt:lpstr>
      <vt:lpstr>Arial</vt:lpstr>
      <vt:lpstr>Arial Black</vt:lpstr>
      <vt:lpstr>Arial Rounded MT Bold</vt:lpstr>
      <vt:lpstr>Blackadder ITC</vt:lpstr>
      <vt:lpstr>Bodoni MT</vt:lpstr>
      <vt:lpstr>Calibri</vt:lpstr>
      <vt:lpstr>Calibri Light</vt:lpstr>
      <vt:lpstr>Times New Roman</vt:lpstr>
      <vt:lpstr>Wingdings</vt:lpstr>
      <vt:lpstr>Office Theme</vt:lpstr>
      <vt:lpstr>Project: TOURISM</vt:lpstr>
      <vt:lpstr>WEB DESIGN</vt:lpstr>
      <vt:lpstr>PowerPoint Presentation</vt:lpstr>
      <vt:lpstr>HOME PAGE</vt:lpstr>
      <vt:lpstr>PACKAGES</vt:lpstr>
      <vt:lpstr>BOOKINGS</vt:lpstr>
      <vt:lpstr>USER REVIEWS</vt:lpstr>
      <vt:lpstr>CONTACT US</vt:lpstr>
      <vt:lpstr>LOG-IN</vt:lpstr>
      <vt:lpstr>SIGN-UP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TOURISM</dc:title>
  <dc:creator>Vipin vip</dc:creator>
  <cp:lastModifiedBy>Vipin vip</cp:lastModifiedBy>
  <cp:revision>12</cp:revision>
  <dcterms:created xsi:type="dcterms:W3CDTF">2018-04-29T15:07:26Z</dcterms:created>
  <dcterms:modified xsi:type="dcterms:W3CDTF">2018-04-30T04:23:34Z</dcterms:modified>
</cp:coreProperties>
</file>